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6" r:id="rId2"/>
    <p:sldId id="257" r:id="rId3"/>
    <p:sldId id="260" r:id="rId4"/>
    <p:sldId id="271" r:id="rId5"/>
    <p:sldId id="272" r:id="rId6"/>
    <p:sldId id="258" r:id="rId7"/>
    <p:sldId id="265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94ADDF0-CA47-4463-8ECE-60F8A0F219B9}" type="datetimeFigureOut">
              <a:rPr lang="ar-IQ" smtClean="0"/>
              <a:t>27/01/1441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30E7B7-D3C6-4028-965B-B102CD7B075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913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E7B7-D3C6-4028-965B-B102CD7B0753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642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مستطيل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295400"/>
            <a:ext cx="9144000" cy="441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696200" cy="2743199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</a:schemeClr>
                </a:solidFill>
                <a:cs typeface="+mn-cs"/>
              </a:rPr>
              <a:t>Biological control of plant 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cs typeface="+mn-cs"/>
              </a:rPr>
              <a:t>diseases</a:t>
            </a:r>
            <a:br>
              <a:rPr lang="en-US" sz="4400" dirty="0" smtClean="0">
                <a:solidFill>
                  <a:schemeClr val="tx1">
                    <a:lumMod val="95000"/>
                  </a:schemeClr>
                </a:solidFill>
                <a:cs typeface="+mn-cs"/>
              </a:rPr>
            </a:b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cs typeface="+mn-cs"/>
              </a:rPr>
              <a:t>Dr.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cs typeface="+mn-cs"/>
              </a:rPr>
              <a:t>Abulnabi.A.Matrood</a:t>
            </a:r>
            <a:endParaRPr lang="ar-IQ" sz="4400" dirty="0">
              <a:solidFill>
                <a:schemeClr val="tx1">
                  <a:lumMod val="95000"/>
                </a:schemeClr>
              </a:solidFill>
              <a:cs typeface="+mn-cs"/>
            </a:endParaRPr>
          </a:p>
        </p:txBody>
      </p:sp>
      <p:pic>
        <p:nvPicPr>
          <p:cNvPr id="1026" name="Picture 17" descr="Description: C:\Users\Muj\Desktop\pla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758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5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-304800"/>
            <a:ext cx="3886200" cy="1524000"/>
          </a:xfrm>
        </p:spPr>
        <p:txBody>
          <a:bodyPr/>
          <a:lstStyle/>
          <a:p>
            <a:pPr algn="r"/>
            <a:r>
              <a:rPr lang="ar-IQ" b="1" dirty="0" smtClean="0"/>
              <a:t>تعريف المقاومة الحيوية </a:t>
            </a:r>
            <a:endParaRPr lang="ar-IQ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377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9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b="1" dirty="0" smtClean="0"/>
              <a:t>تاريخ المقاومة الحيوية </a:t>
            </a:r>
            <a:endParaRPr lang="ar-IQ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4" y="1219200"/>
            <a:ext cx="7973572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2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686799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1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ماهي الاسباب التي دفعت الباحثين للاهتمام بالمقاومة الحيوية </a:t>
            </a:r>
            <a:endParaRPr lang="ar-IQ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3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-76200"/>
            <a:ext cx="4419600" cy="1066800"/>
          </a:xfrm>
        </p:spPr>
        <p:txBody>
          <a:bodyPr>
            <a:normAutofit/>
          </a:bodyPr>
          <a:lstStyle/>
          <a:p>
            <a:pPr algn="r"/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81999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7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قبل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839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2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بعد</a:t>
            </a:r>
            <a:endParaRPr lang="ar-IQ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38200"/>
            <a:ext cx="8258156" cy="53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صل">
  <a:themeElements>
    <a:clrScheme name="أصل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212</TotalTime>
  <Words>22</Words>
  <Application>Microsoft Office PowerPoint</Application>
  <PresentationFormat>عرض على الشاشة (3:4)‏</PresentationFormat>
  <Paragraphs>7</Paragraphs>
  <Slides>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أصل</vt:lpstr>
      <vt:lpstr>Biological control of plant diseases Dr. Abulnabi.A.Matrood</vt:lpstr>
      <vt:lpstr>تعريف المقاومة الحيوية </vt:lpstr>
      <vt:lpstr>تاريخ المقاومة الحيوية </vt:lpstr>
      <vt:lpstr>عرض تقديمي في PowerPoint</vt:lpstr>
      <vt:lpstr>ماهي الاسباب التي دفعت الباحثين للاهتمام بالمقاومة الحيوية </vt:lpstr>
      <vt:lpstr>عرض تقديمي في PowerPoint</vt:lpstr>
      <vt:lpstr>عرض تقديمي في PowerPoint</vt:lpstr>
      <vt:lpstr>قبل</vt:lpstr>
      <vt:lpstr>بعد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اعمال و انجازات قسم وقاية النبات خلال العطلة الصيفية</dc:title>
  <dc:creator>DELL</dc:creator>
  <cp:lastModifiedBy>DR.Ahmed Saker 2o1O</cp:lastModifiedBy>
  <cp:revision>27</cp:revision>
  <dcterms:created xsi:type="dcterms:W3CDTF">2006-08-16T00:00:00Z</dcterms:created>
  <dcterms:modified xsi:type="dcterms:W3CDTF">2019-09-26T20:26:41Z</dcterms:modified>
</cp:coreProperties>
</file>